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61" r:id="rId5"/>
    <p:sldId id="256" r:id="rId6"/>
    <p:sldId id="259" r:id="rId7"/>
    <p:sldId id="262" r:id="rId8"/>
    <p:sldId id="263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3919AC-F1E6-4559-A8D9-3A2A796A73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A30957-BD38-4F4C-B57F-9199C9630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9A35E35-F6A9-4D6D-841C-DE93DF288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BE73F9-4278-4410-AD49-9919ADFBF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8A204E8-FA65-4C86-88F7-F90A78B4C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5086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5A8340-C689-49D9-B56A-731C90BE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2F09BF4-7CA4-4AAF-A172-27C5EA85C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B9179D-FD30-4B9A-9A66-AE41EE257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5DA218-23C7-41E1-89DE-C7B08E72D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9D6AE6-BBAB-4D9F-A560-BA24EDDEE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7390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B2071BD-6A1B-4408-A4EE-DF6BD858F3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54C30C4-6785-42F8-9B31-329402288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5EB968-3B1C-4805-87C8-810FECF79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3CE21F4-E05B-4E52-A93C-24B069134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5243723-257E-4209-8CAE-484EA831E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515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AA9E36-DA70-44FB-B8BB-1F07B5E6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3094C5-7CCF-4B5C-AED3-B867EF2B0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742951-70EE-4DEE-A780-0A1474A0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DB6E5A2-427C-4D27-9B5B-92762E6E8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4E4E0C-A8B8-46B0-90CB-5A38F3144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647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BCEEDC-9A17-4FE9-9A94-1F85130D0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2138F2-F77F-4102-9131-6403E23CB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078D2B-6704-4C8A-B417-EB834A0D5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69CC505-B210-4F05-89F6-4D198A9E4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3D01CD1-9A3A-495B-B330-A2CDE1D1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3777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16FDD2C-3E31-4995-89FB-CFF4A5795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CB2E32-2855-4EC7-B227-0852574E7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C76F421-C971-4486-BEC1-850C18581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FFEEF4A-CA98-4C16-B6B4-91DE1A71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C3C6B23-4ADA-4CA5-A3EF-1EE10A8A3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3DE2D7F-8F5F-4640-9C3F-A23DC66BD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8354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DF3F1-10E3-491D-BB07-642B8DF4B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86E5E71-7A7E-4FFD-B4E8-9780BD8FF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5B1773D-030F-452C-A52D-F5A2EC7CC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620A882-B3EF-4772-A0CF-99101E350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737BA82-734B-4562-9736-EE756FB14F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0952812-6259-432D-A336-3EB650E52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18AB179-7732-4798-BD2C-694DBFEB0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863BA0F-320A-4D51-B44D-C0C725783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894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3DB238-D2D7-44E5-9F71-E472B033D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AB84EB9-828F-417B-B5A0-BB47A2A80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4DF729D-4E42-4161-858A-6E9B914D4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10D74DA-48E1-4105-A4D3-2A57BDA8E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4729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E5DAF38-A2E4-41E8-8772-59E8F024A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09E0AA1-544C-4FE8-8F93-555004B9F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0DA6E7-90E1-409E-BB56-64D5196F9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114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3E0283-2A0F-447D-85B2-9BF036526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E889AB-A124-48DE-B86C-83128E3FD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23FD3B6-5659-4304-883F-F03BE4841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A2B3EA0-AEB4-4BC7-BD55-DCC5DBF67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89852C7-E003-4F96-ABA7-44594FDF3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120EF80-209A-4F11-98A9-4E4EDB53D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7377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E1C8B7-89C3-47FF-975E-C51801284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B19EB52-BB34-4775-A05B-F84DDA199A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0954B0B-096A-48C8-BDF4-4D88A970E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DBC6FB6-CCF4-48D0-B06A-658233D72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5EA7393-5067-4CAF-B2E7-385C4239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D05805A-0AD9-4424-A5DC-FCCC894BF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0999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1D84E34-77CA-42C8-85EE-B9D37316E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B803C12-BD4E-450C-8685-9ECF8080C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4551D5-7C64-463D-9C17-41F86634F5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69DEC-2C36-4E20-BF47-3E93B502A688}" type="datetimeFigureOut">
              <a:rPr lang="it-IT" smtClean="0"/>
              <a:t>09/03/2023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308302-4947-4215-8AD0-9884B87082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D08204-135F-40ED-B94E-01D342F4F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7BAC4-CF30-411E-A26A-4704C27BEB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870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FD7C6A-A31C-27BC-006D-00D403D36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Come gestire il nuovo firmware 5.X.XX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449D87D-1800-42DA-47D5-BB7151E80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9292" y="1817236"/>
            <a:ext cx="10050011" cy="4351338"/>
          </a:xfrm>
        </p:spPr>
        <p:txBody>
          <a:bodyPr/>
          <a:lstStyle/>
          <a:p>
            <a:r>
              <a:rPr lang="it-IT" dirty="0"/>
              <a:t>Il nuovo firmware permette di gestire tre diversi scenari a seconda di quale scheda troveremo sulla macchina.</a:t>
            </a:r>
            <a:endParaRPr lang="en-US" dirty="0"/>
          </a:p>
          <a:p>
            <a:endParaRPr lang="en-US" dirty="0"/>
          </a:p>
          <a:p>
            <a:r>
              <a:rPr lang="it-IT" sz="2800" dirty="0"/>
              <a:t>Per gestire il nuovo software 5.x.xx con estensione .PRG è possibile utilizzare:</a:t>
            </a:r>
          </a:p>
          <a:p>
            <a:pPr marL="0" indent="0">
              <a:buNone/>
            </a:pPr>
            <a:r>
              <a:rPr lang="it-IT" dirty="0"/>
              <a:t>   </a:t>
            </a:r>
            <a:r>
              <a:rPr lang="it-IT" sz="2800" dirty="0"/>
              <a:t>- l'ultima versione </a:t>
            </a:r>
            <a:r>
              <a:rPr lang="it-IT" sz="2800" dirty="0" err="1"/>
              <a:t>FlashLoad</a:t>
            </a:r>
            <a:r>
              <a:rPr lang="it-IT" sz="2800" dirty="0"/>
              <a:t> 8.2.2 tramite PC e porta seriale</a:t>
            </a:r>
            <a:br>
              <a:rPr lang="it-IT" sz="2800" dirty="0"/>
            </a:br>
            <a:r>
              <a:rPr lang="it-IT" sz="2800" dirty="0"/>
              <a:t>   - </a:t>
            </a:r>
            <a:r>
              <a:rPr lang="en-US" sz="2800" dirty="0" err="1"/>
              <a:t>l'ultima</a:t>
            </a:r>
            <a:r>
              <a:rPr lang="en-US" sz="2800" dirty="0"/>
              <a:t> </a:t>
            </a:r>
            <a:r>
              <a:rPr lang="en-US" sz="2800" dirty="0" err="1"/>
              <a:t>versione</a:t>
            </a:r>
            <a:r>
              <a:rPr lang="en-US" sz="2800" dirty="0"/>
              <a:t> </a:t>
            </a:r>
            <a:r>
              <a:rPr lang="en-US" sz="2800" dirty="0" err="1"/>
              <a:t>FlashLoad</a:t>
            </a:r>
            <a:r>
              <a:rPr lang="en-US" sz="2800" dirty="0"/>
              <a:t> 8.2.2 con Up Key e Boot Loader</a:t>
            </a:r>
            <a:br>
              <a:rPr lang="it-IT" sz="2800" dirty="0"/>
            </a:br>
            <a:r>
              <a:rPr lang="it-IT" sz="2800" dirty="0"/>
              <a:t>   - Giga Mobile Android versione 0.0.10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9522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967E106-B53C-418C-BA80-D09D302B1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986713" y="3012848"/>
            <a:ext cx="2400300" cy="1743075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8650980B-4ECA-4E44-9298-A55419EDCC15}"/>
              </a:ext>
            </a:extLst>
          </p:cNvPr>
          <p:cNvSpPr txBox="1">
            <a:spLocks/>
          </p:cNvSpPr>
          <p:nvPr/>
        </p:nvSpPr>
        <p:spPr>
          <a:xfrm>
            <a:off x="0" y="351499"/>
            <a:ext cx="12192000" cy="474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rgbClr val="FF0000"/>
                </a:solidFill>
              </a:rPr>
              <a:t>Primo scenario: scheda CPU con Boot precedente alla 8.2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DA1C2A8-713D-4AE6-BBAC-397FE9110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412783" y="671919"/>
            <a:ext cx="3482524" cy="6434664"/>
          </a:xfrm>
          <a:prstGeom prst="rect">
            <a:avLst/>
          </a:prstGeom>
        </p:spPr>
      </p:pic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02EABB04-671D-4358-A9B3-D98FAF8E5174}"/>
              </a:ext>
            </a:extLst>
          </p:cNvPr>
          <p:cNvCxnSpPr>
            <a:cxnSpLocks/>
          </p:cNvCxnSpPr>
          <p:nvPr/>
        </p:nvCxnSpPr>
        <p:spPr>
          <a:xfrm>
            <a:off x="6270171" y="3889250"/>
            <a:ext cx="278674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7BFE4689-AC31-40E4-916D-440A8325825E}"/>
              </a:ext>
            </a:extLst>
          </p:cNvPr>
          <p:cNvSpPr/>
          <p:nvPr/>
        </p:nvSpPr>
        <p:spPr>
          <a:xfrm>
            <a:off x="5558971" y="3429000"/>
            <a:ext cx="711200" cy="9107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ottotitolo 2">
            <a:extLst>
              <a:ext uri="{FF2B5EF4-FFF2-40B4-BE49-F238E27FC236}">
                <a16:creationId xmlns:a16="http://schemas.microsoft.com/office/drawing/2014/main" id="{D074A500-A095-44F5-985C-0F481F2A010B}"/>
              </a:ext>
            </a:extLst>
          </p:cNvPr>
          <p:cNvSpPr txBox="1">
            <a:spLocks/>
          </p:cNvSpPr>
          <p:nvPr/>
        </p:nvSpPr>
        <p:spPr>
          <a:xfrm>
            <a:off x="936713" y="1240861"/>
            <a:ext cx="11107024" cy="802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Prima di procedere con l'aggiornamento del firmware, verificare se la versione Boot è precedente alla 8.2, se sì, è obbligatorio aggiornarlo</a:t>
            </a:r>
          </a:p>
          <a:p>
            <a:r>
              <a:rPr lang="it-IT" sz="1400" dirty="0"/>
              <a:t>Controllare l'etichetta applicata sul microprocessore per sapere quale versione di Boot è presente nella scheda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363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39332847-84D9-4D2F-BFDA-E262444C5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574116"/>
            <a:ext cx="6181725" cy="5114925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4C8F18E4-F30A-4A26-AEA7-56F8A088242B}"/>
              </a:ext>
            </a:extLst>
          </p:cNvPr>
          <p:cNvCxnSpPr>
            <a:cxnSpLocks/>
          </p:cNvCxnSpPr>
          <p:nvPr/>
        </p:nvCxnSpPr>
        <p:spPr>
          <a:xfrm>
            <a:off x="1837188" y="2787409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Sottotitolo 2">
            <a:extLst>
              <a:ext uri="{FF2B5EF4-FFF2-40B4-BE49-F238E27FC236}">
                <a16:creationId xmlns:a16="http://schemas.microsoft.com/office/drawing/2014/main" id="{4992D3C8-D56E-4D9D-8EA3-9B35A2EF8227}"/>
              </a:ext>
            </a:extLst>
          </p:cNvPr>
          <p:cNvSpPr txBox="1">
            <a:spLocks/>
          </p:cNvSpPr>
          <p:nvPr/>
        </p:nvSpPr>
        <p:spPr>
          <a:xfrm>
            <a:off x="1523999" y="313088"/>
            <a:ext cx="9144000" cy="1473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Aprire il programma </a:t>
            </a:r>
            <a:r>
              <a:rPr lang="it-IT" sz="1400" dirty="0" err="1"/>
              <a:t>FlashLoad</a:t>
            </a:r>
            <a:r>
              <a:rPr lang="it-IT" sz="1400" dirty="0"/>
              <a:t>  versione 8.8.2.</a:t>
            </a:r>
            <a:endParaRPr lang="en-US" sz="1400" dirty="0"/>
          </a:p>
          <a:p>
            <a:r>
              <a:rPr lang="it-IT" sz="1400" dirty="0"/>
              <a:t>Caricare la versione firmware 5.x.xx.</a:t>
            </a:r>
          </a:p>
          <a:p>
            <a:r>
              <a:rPr lang="en-US" sz="1400" dirty="0" err="1"/>
              <a:t>Selezionare</a:t>
            </a:r>
            <a:r>
              <a:rPr lang="en-US" sz="1400" dirty="0"/>
              <a:t> boot 4M rev.8.2</a:t>
            </a:r>
          </a:p>
          <a:p>
            <a:r>
              <a:rPr lang="it-IT" sz="1400" dirty="0"/>
              <a:t>Procedi ad aggiornare la scheda utilizzando il cavo a 5 fili o scrivi una Up Key per utilizzare il </a:t>
            </a:r>
            <a:r>
              <a:rPr lang="it-IT" sz="1400" dirty="0" err="1"/>
              <a:t>bootloader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3935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05BF9A6-6950-4DFE-877D-8F8EC8A5E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330" y="1950697"/>
            <a:ext cx="5592488" cy="4627375"/>
          </a:xfrm>
          <a:prstGeom prst="rect">
            <a:avLst/>
          </a:prstGeom>
        </p:spPr>
      </p:pic>
      <p:sp>
        <p:nvSpPr>
          <p:cNvPr id="12" name="Sottotitolo 2">
            <a:extLst>
              <a:ext uri="{FF2B5EF4-FFF2-40B4-BE49-F238E27FC236}">
                <a16:creationId xmlns:a16="http://schemas.microsoft.com/office/drawing/2014/main" id="{43EC5F2E-906C-4792-A982-0B22E1C11E95}"/>
              </a:ext>
            </a:extLst>
          </p:cNvPr>
          <p:cNvSpPr txBox="1">
            <a:spLocks/>
          </p:cNvSpPr>
          <p:nvPr/>
        </p:nvSpPr>
        <p:spPr>
          <a:xfrm>
            <a:off x="1389776" y="654341"/>
            <a:ext cx="10274300" cy="969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Deselezionare</a:t>
            </a:r>
            <a:r>
              <a:rPr lang="en-US" sz="1400" dirty="0"/>
              <a:t> Boot 4M rev.8.2</a:t>
            </a:r>
          </a:p>
          <a:p>
            <a:r>
              <a:rPr lang="en-US" sz="1400" dirty="0" err="1"/>
              <a:t>Selezionare</a:t>
            </a:r>
            <a:r>
              <a:rPr lang="en-US" sz="1400" dirty="0"/>
              <a:t> i 4  firmware </a:t>
            </a:r>
            <a:r>
              <a:rPr lang="en-US" sz="1400" dirty="0" err="1"/>
              <a:t>indicati</a:t>
            </a:r>
            <a:endParaRPr lang="en-US" sz="1400" dirty="0"/>
          </a:p>
          <a:p>
            <a:r>
              <a:rPr lang="it-IT" sz="1400" dirty="0"/>
              <a:t>Procedi ad aggiornare la scheda utilizzando il cavo a 5 fili o scrivi una Up Key </a:t>
            </a:r>
            <a:endParaRPr lang="en-US" sz="1400" dirty="0"/>
          </a:p>
        </p:txBody>
      </p:sp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C3165590-6A17-BC47-5773-C80FEEF55150}"/>
              </a:ext>
            </a:extLst>
          </p:cNvPr>
          <p:cNvCxnSpPr>
            <a:cxnSpLocks/>
          </p:cNvCxnSpPr>
          <p:nvPr/>
        </p:nvCxnSpPr>
        <p:spPr>
          <a:xfrm>
            <a:off x="1795243" y="3156525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8D839FDF-2A78-E693-56DB-F920696326E5}"/>
              </a:ext>
            </a:extLst>
          </p:cNvPr>
          <p:cNvCxnSpPr>
            <a:cxnSpLocks/>
          </p:cNvCxnSpPr>
          <p:nvPr/>
        </p:nvCxnSpPr>
        <p:spPr>
          <a:xfrm>
            <a:off x="1795243" y="3332693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EF9B4EE6-BD21-B7EF-8683-6281B19CDD84}"/>
              </a:ext>
            </a:extLst>
          </p:cNvPr>
          <p:cNvCxnSpPr>
            <a:cxnSpLocks/>
          </p:cNvCxnSpPr>
          <p:nvPr/>
        </p:nvCxnSpPr>
        <p:spPr>
          <a:xfrm>
            <a:off x="1795243" y="3492084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47DE7999-8EAA-4804-8C73-300A7263AD02}"/>
              </a:ext>
            </a:extLst>
          </p:cNvPr>
          <p:cNvCxnSpPr>
            <a:cxnSpLocks/>
          </p:cNvCxnSpPr>
          <p:nvPr/>
        </p:nvCxnSpPr>
        <p:spPr>
          <a:xfrm>
            <a:off x="1795243" y="3644484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92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061C3A-F6B0-4885-8826-739903EB9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51499"/>
            <a:ext cx="12192000" cy="474663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Secondo scenario: scheda CPU con Boot 8.2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069E203-9985-4731-A099-F052487C4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12783" y="671919"/>
            <a:ext cx="3482524" cy="643466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2D51E84-85F5-4DA8-B3B1-463F2FB4D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633408" y="2595922"/>
            <a:ext cx="3482525" cy="2586658"/>
          </a:xfrm>
          <a:prstGeom prst="rect">
            <a:avLst/>
          </a:prstGeom>
        </p:spPr>
      </p:pic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B31FBB24-723A-41F2-A10B-969021AB66DF}"/>
              </a:ext>
            </a:extLst>
          </p:cNvPr>
          <p:cNvCxnSpPr>
            <a:cxnSpLocks/>
          </p:cNvCxnSpPr>
          <p:nvPr/>
        </p:nvCxnSpPr>
        <p:spPr>
          <a:xfrm>
            <a:off x="6270171" y="3889250"/>
            <a:ext cx="278674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e 13">
            <a:extLst>
              <a:ext uri="{FF2B5EF4-FFF2-40B4-BE49-F238E27FC236}">
                <a16:creationId xmlns:a16="http://schemas.microsoft.com/office/drawing/2014/main" id="{98897A58-FF41-4C74-9AE4-7C7D772C9D17}"/>
              </a:ext>
            </a:extLst>
          </p:cNvPr>
          <p:cNvSpPr/>
          <p:nvPr/>
        </p:nvSpPr>
        <p:spPr>
          <a:xfrm>
            <a:off x="5558971" y="3429000"/>
            <a:ext cx="711200" cy="9107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ottotitolo 2">
            <a:extLst>
              <a:ext uri="{FF2B5EF4-FFF2-40B4-BE49-F238E27FC236}">
                <a16:creationId xmlns:a16="http://schemas.microsoft.com/office/drawing/2014/main" id="{66E925B9-215A-066A-6F51-9F5F0D15BBB0}"/>
              </a:ext>
            </a:extLst>
          </p:cNvPr>
          <p:cNvSpPr txBox="1">
            <a:spLocks/>
          </p:cNvSpPr>
          <p:nvPr/>
        </p:nvSpPr>
        <p:spPr>
          <a:xfrm>
            <a:off x="936713" y="1240861"/>
            <a:ext cx="11107024" cy="802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Prima di procedere con l'aggiornamento del firmware, verificare se la versione Boot è 8.2. Se sì non è obbligatorio aggiornarlo</a:t>
            </a:r>
          </a:p>
          <a:p>
            <a:r>
              <a:rPr lang="it-IT" sz="1400" dirty="0"/>
              <a:t>Controllare l'etichetta applicata sul microprocessore per sapere quale versione di Boot è presente nella scheda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54994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21155C8E-EF8A-47A5-BDAF-D0BBFBFC7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08" y="1933919"/>
            <a:ext cx="5592488" cy="4627375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3D6F993D-82FF-5E1F-53E1-21C159F9D0E9}"/>
              </a:ext>
            </a:extLst>
          </p:cNvPr>
          <p:cNvSpPr txBox="1">
            <a:spLocks/>
          </p:cNvSpPr>
          <p:nvPr/>
        </p:nvSpPr>
        <p:spPr>
          <a:xfrm>
            <a:off x="1389776" y="771787"/>
            <a:ext cx="10274300" cy="851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Selezionare le quattro caselle indicate</a:t>
            </a:r>
          </a:p>
          <a:p>
            <a:r>
              <a:rPr lang="it-IT" sz="1400" dirty="0"/>
              <a:t>Procedi ad aggiornare la scheda utilizzando il cavo a 5 fili o scrivi una Up Key </a:t>
            </a:r>
            <a:endParaRPr lang="en-US" sz="1400" dirty="0"/>
          </a:p>
        </p:txBody>
      </p:sp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BA1FF517-A503-FEBC-4305-0569898B9FC9}"/>
              </a:ext>
            </a:extLst>
          </p:cNvPr>
          <p:cNvCxnSpPr>
            <a:cxnSpLocks/>
          </p:cNvCxnSpPr>
          <p:nvPr/>
        </p:nvCxnSpPr>
        <p:spPr>
          <a:xfrm>
            <a:off x="1795243" y="3156525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A3BFC8D1-9AB0-4387-76B8-B5D2C35AAE54}"/>
              </a:ext>
            </a:extLst>
          </p:cNvPr>
          <p:cNvCxnSpPr>
            <a:cxnSpLocks/>
          </p:cNvCxnSpPr>
          <p:nvPr/>
        </p:nvCxnSpPr>
        <p:spPr>
          <a:xfrm>
            <a:off x="1795243" y="3332693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DAD4EC81-6183-4DA0-B75F-AABAB2A04D5F}"/>
              </a:ext>
            </a:extLst>
          </p:cNvPr>
          <p:cNvCxnSpPr>
            <a:cxnSpLocks/>
          </p:cNvCxnSpPr>
          <p:nvPr/>
        </p:nvCxnSpPr>
        <p:spPr>
          <a:xfrm>
            <a:off x="1795243" y="3492084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5EB8DC22-1C5D-4635-807C-6A3E44326B1E}"/>
              </a:ext>
            </a:extLst>
          </p:cNvPr>
          <p:cNvCxnSpPr>
            <a:cxnSpLocks/>
          </p:cNvCxnSpPr>
          <p:nvPr/>
        </p:nvCxnSpPr>
        <p:spPr>
          <a:xfrm>
            <a:off x="1795243" y="3644484"/>
            <a:ext cx="141853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700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8650980B-4ECA-4E44-9298-A55419EDCC15}"/>
              </a:ext>
            </a:extLst>
          </p:cNvPr>
          <p:cNvSpPr txBox="1">
            <a:spLocks/>
          </p:cNvSpPr>
          <p:nvPr/>
        </p:nvSpPr>
        <p:spPr>
          <a:xfrm>
            <a:off x="0" y="351499"/>
            <a:ext cx="12192000" cy="474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rgbClr val="FF0000"/>
                </a:solidFill>
              </a:rPr>
              <a:t>Terzo scenario: nuova scheda con processore Giga Device (GD) (applicazione futura)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F9E9381-2D15-47F7-8C91-0C8A187B9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338" y="1880397"/>
            <a:ext cx="8009094" cy="4434788"/>
          </a:xfrm>
          <a:prstGeom prst="rect">
            <a:avLst/>
          </a:prstGeom>
        </p:spPr>
      </p:pic>
      <p:sp>
        <p:nvSpPr>
          <p:cNvPr id="15" name="Ovale 14">
            <a:extLst>
              <a:ext uri="{FF2B5EF4-FFF2-40B4-BE49-F238E27FC236}">
                <a16:creationId xmlns:a16="http://schemas.microsoft.com/office/drawing/2014/main" id="{BB4C2B97-4DC6-4746-8C64-7CA0691E6AE1}"/>
              </a:ext>
            </a:extLst>
          </p:cNvPr>
          <p:cNvSpPr/>
          <p:nvPr/>
        </p:nvSpPr>
        <p:spPr>
          <a:xfrm>
            <a:off x="5840185" y="3244289"/>
            <a:ext cx="711200" cy="9107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AAA3E924-5ABA-4947-95DD-65177562379F}"/>
              </a:ext>
            </a:extLst>
          </p:cNvPr>
          <p:cNvCxnSpPr>
            <a:cxnSpLocks/>
          </p:cNvCxnSpPr>
          <p:nvPr/>
        </p:nvCxnSpPr>
        <p:spPr>
          <a:xfrm flipH="1" flipV="1">
            <a:off x="5840185" y="1799722"/>
            <a:ext cx="423882" cy="144456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ottotitolo 2">
            <a:extLst>
              <a:ext uri="{FF2B5EF4-FFF2-40B4-BE49-F238E27FC236}">
                <a16:creationId xmlns:a16="http://schemas.microsoft.com/office/drawing/2014/main" id="{67F5B143-46B8-9DF0-4623-16EC5A334D19}"/>
              </a:ext>
            </a:extLst>
          </p:cNvPr>
          <p:cNvSpPr txBox="1">
            <a:spLocks/>
          </p:cNvSpPr>
          <p:nvPr/>
        </p:nvSpPr>
        <p:spPr>
          <a:xfrm>
            <a:off x="936713" y="1240861"/>
            <a:ext cx="11107024" cy="802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Con la nuova scheda con processore GD non sarà necessario verificare le versioni Boot del microprocessore</a:t>
            </a:r>
          </a:p>
          <a:p>
            <a:r>
              <a:rPr lang="it-IT" sz="1400" dirty="0"/>
              <a:t>La porta da utilizzare per aggiornare il firmware sarà la porta USB presente sulla scheda.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44945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6C3212D7-3220-475C-A725-B19F72DC4019}"/>
              </a:ext>
            </a:extLst>
          </p:cNvPr>
          <p:cNvCxnSpPr>
            <a:cxnSpLocks/>
          </p:cNvCxnSpPr>
          <p:nvPr/>
        </p:nvCxnSpPr>
        <p:spPr>
          <a:xfrm>
            <a:off x="4110606" y="4827865"/>
            <a:ext cx="377418" cy="40660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Sottotitolo 2">
            <a:extLst>
              <a:ext uri="{FF2B5EF4-FFF2-40B4-BE49-F238E27FC236}">
                <a16:creationId xmlns:a16="http://schemas.microsoft.com/office/drawing/2014/main" id="{43EC5F2E-906C-4792-A982-0B22E1C11E95}"/>
              </a:ext>
            </a:extLst>
          </p:cNvPr>
          <p:cNvSpPr txBox="1">
            <a:spLocks/>
          </p:cNvSpPr>
          <p:nvPr/>
        </p:nvSpPr>
        <p:spPr>
          <a:xfrm>
            <a:off x="1524000" y="1031846"/>
            <a:ext cx="9144000" cy="402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/>
              <a:t>Copiare il file 5.x.xx.PRG direttamente sulla chiavetta USB (non </a:t>
            </a:r>
            <a:r>
              <a:rPr lang="it-IT" sz="1400" dirty="0" err="1"/>
              <a:t>upkey</a:t>
            </a:r>
            <a:r>
              <a:rPr lang="it-IT" sz="1400" dirty="0"/>
              <a:t> ) per aggiornare il firmware</a:t>
            </a:r>
            <a:r>
              <a:rPr lang="en-US" sz="1400" dirty="0"/>
              <a:t>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5497595-B1FA-40CE-8A60-8008ADB52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093" y="1583563"/>
            <a:ext cx="7375513" cy="496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78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334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di Office</vt:lpstr>
      <vt:lpstr>Come gestire il nuovo firmware 5.X.XX</vt:lpstr>
      <vt:lpstr>Presentazione standard di PowerPoint</vt:lpstr>
      <vt:lpstr>Presentazione standard di PowerPoint</vt:lpstr>
      <vt:lpstr>Presentazione standard di PowerPoint</vt:lpstr>
      <vt:lpstr>Secondo scenario: scheda CPU con Boot 8.2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Display TFT boot 1.17 update instruction</dc:title>
  <dc:creator>Cristian Licini</dc:creator>
  <cp:lastModifiedBy>Omar Allieri</cp:lastModifiedBy>
  <cp:revision>75</cp:revision>
  <dcterms:created xsi:type="dcterms:W3CDTF">2023-01-10T13:36:59Z</dcterms:created>
  <dcterms:modified xsi:type="dcterms:W3CDTF">2023-03-09T15:10:17Z</dcterms:modified>
</cp:coreProperties>
</file>